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3" r:id="rId2"/>
    <p:sldId id="314" r:id="rId3"/>
    <p:sldId id="257" r:id="rId4"/>
    <p:sldId id="260" r:id="rId5"/>
    <p:sldId id="303" r:id="rId6"/>
    <p:sldId id="304" r:id="rId7"/>
    <p:sldId id="305" r:id="rId8"/>
    <p:sldId id="306" r:id="rId9"/>
    <p:sldId id="307" r:id="rId10"/>
    <p:sldId id="308" r:id="rId11"/>
    <p:sldId id="261" r:id="rId12"/>
    <p:sldId id="258" r:id="rId13"/>
    <p:sldId id="259" r:id="rId14"/>
    <p:sldId id="262" r:id="rId15"/>
    <p:sldId id="263" r:id="rId16"/>
    <p:sldId id="264" r:id="rId17"/>
    <p:sldId id="265" r:id="rId18"/>
    <p:sldId id="266" r:id="rId19"/>
    <p:sldId id="269" r:id="rId20"/>
    <p:sldId id="270" r:id="rId21"/>
    <p:sldId id="271" r:id="rId22"/>
    <p:sldId id="272" r:id="rId23"/>
    <p:sldId id="315" r:id="rId24"/>
    <p:sldId id="273" r:id="rId25"/>
    <p:sldId id="274" r:id="rId26"/>
    <p:sldId id="316" r:id="rId27"/>
    <p:sldId id="267" r:id="rId28"/>
    <p:sldId id="268" r:id="rId29"/>
    <p:sldId id="275" r:id="rId30"/>
    <p:sldId id="276" r:id="rId31"/>
    <p:sldId id="277" r:id="rId32"/>
    <p:sldId id="318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6" r:id="rId41"/>
    <p:sldId id="287" r:id="rId42"/>
    <p:sldId id="293" r:id="rId43"/>
    <p:sldId id="294" r:id="rId44"/>
    <p:sldId id="295" r:id="rId45"/>
    <p:sldId id="288" r:id="rId46"/>
    <p:sldId id="296" r:id="rId47"/>
    <p:sldId id="297" r:id="rId48"/>
    <p:sldId id="289" r:id="rId49"/>
    <p:sldId id="290" r:id="rId50"/>
    <p:sldId id="291" r:id="rId51"/>
    <p:sldId id="292" r:id="rId52"/>
    <p:sldId id="298" r:id="rId53"/>
    <p:sldId id="299" r:id="rId54"/>
    <p:sldId id="300" r:id="rId55"/>
    <p:sldId id="301" r:id="rId56"/>
    <p:sldId id="302" r:id="rId57"/>
    <p:sldId id="317" r:id="rId58"/>
    <p:sldId id="285" r:id="rId59"/>
    <p:sldId id="309" r:id="rId60"/>
    <p:sldId id="310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hya Gupta" userId="4291946b37dcaf17" providerId="LiveId" clId="{AE2E9574-55CB-4625-AE3C-D0EE06F44278}"/>
    <pc:docChg chg="undo redo custSel addSld delSld modSld sldOrd">
      <pc:chgData name="Sabhya Gupta" userId="4291946b37dcaf17" providerId="LiveId" clId="{AE2E9574-55CB-4625-AE3C-D0EE06F44278}" dt="2026-04-05T19:12:31.503" v="1039" actId="207"/>
      <pc:docMkLst>
        <pc:docMk/>
      </pc:docMkLst>
      <pc:sldChg chg="del">
        <pc:chgData name="Sabhya Gupta" userId="4291946b37dcaf17" providerId="LiveId" clId="{AE2E9574-55CB-4625-AE3C-D0EE06F44278}" dt="2026-04-05T18:34:00.691" v="385" actId="47"/>
        <pc:sldMkLst>
          <pc:docMk/>
          <pc:sldMk cId="2411336423" sldId="256"/>
        </pc:sldMkLst>
      </pc:sldChg>
      <pc:sldChg chg="addSp mod ord">
        <pc:chgData name="Sabhya Gupta" userId="4291946b37dcaf17" providerId="LiveId" clId="{AE2E9574-55CB-4625-AE3C-D0EE06F44278}" dt="2026-04-05T18:33:36.744" v="378"/>
        <pc:sldMkLst>
          <pc:docMk/>
          <pc:sldMk cId="3275649225" sldId="257"/>
        </pc:sldMkLst>
        <pc:picChg chg="add">
          <ac:chgData name="Sabhya Gupta" userId="4291946b37dcaf17" providerId="LiveId" clId="{AE2E9574-55CB-4625-AE3C-D0EE06F44278}" dt="2026-04-05T16:35:04.265" v="0" actId="22"/>
          <ac:picMkLst>
            <pc:docMk/>
            <pc:sldMk cId="3275649225" sldId="257"/>
            <ac:picMk id="3" creationId="{E34A4C40-D76E-ECF0-963B-061E27DE0C42}"/>
          </ac:picMkLst>
        </pc:picChg>
      </pc:sldChg>
      <pc:sldChg chg="addSp mod">
        <pc:chgData name="Sabhya Gupta" userId="4291946b37dcaf17" providerId="LiveId" clId="{AE2E9574-55CB-4625-AE3C-D0EE06F44278}" dt="2026-04-05T16:37:08.112" v="5" actId="22"/>
        <pc:sldMkLst>
          <pc:docMk/>
          <pc:sldMk cId="2765699569" sldId="258"/>
        </pc:sldMkLst>
        <pc:picChg chg="add">
          <ac:chgData name="Sabhya Gupta" userId="4291946b37dcaf17" providerId="LiveId" clId="{AE2E9574-55CB-4625-AE3C-D0EE06F44278}" dt="2026-04-05T16:37:08.112" v="5" actId="22"/>
          <ac:picMkLst>
            <pc:docMk/>
            <pc:sldMk cId="2765699569" sldId="258"/>
            <ac:picMk id="3" creationId="{0C2F7BDA-54AB-F0D2-25D4-6A5A9EF11E82}"/>
          </ac:picMkLst>
        </pc:picChg>
      </pc:sldChg>
      <pc:sldChg chg="addSp mod">
        <pc:chgData name="Sabhya Gupta" userId="4291946b37dcaf17" providerId="LiveId" clId="{AE2E9574-55CB-4625-AE3C-D0EE06F44278}" dt="2026-04-05T16:38:06.464" v="13" actId="22"/>
        <pc:sldMkLst>
          <pc:docMk/>
          <pc:sldMk cId="1765351819" sldId="259"/>
        </pc:sldMkLst>
        <pc:picChg chg="add">
          <ac:chgData name="Sabhya Gupta" userId="4291946b37dcaf17" providerId="LiveId" clId="{AE2E9574-55CB-4625-AE3C-D0EE06F44278}" dt="2026-04-05T16:38:06.464" v="13" actId="22"/>
          <ac:picMkLst>
            <pc:docMk/>
            <pc:sldMk cId="1765351819" sldId="259"/>
            <ac:picMk id="3" creationId="{98F5558A-2693-E34D-B289-9644ABF4F052}"/>
          </ac:picMkLst>
        </pc:picChg>
      </pc:sldChg>
      <pc:sldChg chg="addSp modSp new mod">
        <pc:chgData name="Sabhya Gupta" userId="4291946b37dcaf17" providerId="LiveId" clId="{AE2E9574-55CB-4625-AE3C-D0EE06F44278}" dt="2026-04-05T19:10:03.888" v="1033" actId="207"/>
        <pc:sldMkLst>
          <pc:docMk/>
          <pc:sldMk cId="2682240131" sldId="260"/>
        </pc:sldMkLst>
        <pc:spChg chg="add mod">
          <ac:chgData name="Sabhya Gupta" userId="4291946b37dcaf17" providerId="LiveId" clId="{AE2E9574-55CB-4625-AE3C-D0EE06F44278}" dt="2026-04-05T19:10:03.888" v="1033" actId="207"/>
          <ac:spMkLst>
            <pc:docMk/>
            <pc:sldMk cId="2682240131" sldId="260"/>
            <ac:spMk id="2" creationId="{9CF61BEE-38F8-CFD6-1C9D-BDA5A2508E19}"/>
          </ac:spMkLst>
        </pc:spChg>
        <pc:picChg chg="add">
          <ac:chgData name="Sabhya Gupta" userId="4291946b37dcaf17" providerId="LiveId" clId="{AE2E9574-55CB-4625-AE3C-D0EE06F44278}" dt="2026-04-05T16:35:27.523" v="2" actId="22"/>
          <ac:picMkLst>
            <pc:docMk/>
            <pc:sldMk cId="2682240131" sldId="260"/>
            <ac:picMk id="3" creationId="{C1A9D2DF-337C-AFA1-F81F-92EEDB456A70}"/>
          </ac:picMkLst>
        </pc:picChg>
      </pc:sldChg>
      <pc:sldChg chg="addSp new mod">
        <pc:chgData name="Sabhya Gupta" userId="4291946b37dcaf17" providerId="LiveId" clId="{AE2E9574-55CB-4625-AE3C-D0EE06F44278}" dt="2026-04-05T16:36:54.041" v="4" actId="22"/>
        <pc:sldMkLst>
          <pc:docMk/>
          <pc:sldMk cId="4264796628" sldId="261"/>
        </pc:sldMkLst>
        <pc:picChg chg="add">
          <ac:chgData name="Sabhya Gupta" userId="4291946b37dcaf17" providerId="LiveId" clId="{AE2E9574-55CB-4625-AE3C-D0EE06F44278}" dt="2026-04-05T16:36:54.041" v="4" actId="22"/>
          <ac:picMkLst>
            <pc:docMk/>
            <pc:sldMk cId="4264796628" sldId="261"/>
            <ac:picMk id="3" creationId="{DA73B86C-2DE7-229C-4E15-C2B69B916677}"/>
          </ac:picMkLst>
        </pc:picChg>
      </pc:sldChg>
      <pc:sldChg chg="addSp new mod">
        <pc:chgData name="Sabhya Gupta" userId="4291946b37dcaf17" providerId="LiveId" clId="{AE2E9574-55CB-4625-AE3C-D0EE06F44278}" dt="2026-04-05T16:38:15.667" v="14" actId="22"/>
        <pc:sldMkLst>
          <pc:docMk/>
          <pc:sldMk cId="3909859107" sldId="262"/>
        </pc:sldMkLst>
        <pc:picChg chg="add">
          <ac:chgData name="Sabhya Gupta" userId="4291946b37dcaf17" providerId="LiveId" clId="{AE2E9574-55CB-4625-AE3C-D0EE06F44278}" dt="2026-04-05T16:38:15.667" v="14" actId="22"/>
          <ac:picMkLst>
            <pc:docMk/>
            <pc:sldMk cId="3909859107" sldId="262"/>
            <ac:picMk id="3" creationId="{C31BC358-DAB1-EAC9-B91B-D1F0E852D005}"/>
          </ac:picMkLst>
        </pc:picChg>
      </pc:sldChg>
      <pc:sldChg chg="addSp new mod">
        <pc:chgData name="Sabhya Gupta" userId="4291946b37dcaf17" providerId="LiveId" clId="{AE2E9574-55CB-4625-AE3C-D0EE06F44278}" dt="2026-04-05T16:38:46.759" v="15" actId="22"/>
        <pc:sldMkLst>
          <pc:docMk/>
          <pc:sldMk cId="1137062005" sldId="263"/>
        </pc:sldMkLst>
        <pc:picChg chg="add">
          <ac:chgData name="Sabhya Gupta" userId="4291946b37dcaf17" providerId="LiveId" clId="{AE2E9574-55CB-4625-AE3C-D0EE06F44278}" dt="2026-04-05T16:38:46.759" v="15" actId="22"/>
          <ac:picMkLst>
            <pc:docMk/>
            <pc:sldMk cId="1137062005" sldId="263"/>
            <ac:picMk id="3" creationId="{D7209738-E138-0319-302D-BD4B83BCE33C}"/>
          </ac:picMkLst>
        </pc:picChg>
      </pc:sldChg>
      <pc:sldChg chg="addSp new mod">
        <pc:chgData name="Sabhya Gupta" userId="4291946b37dcaf17" providerId="LiveId" clId="{AE2E9574-55CB-4625-AE3C-D0EE06F44278}" dt="2026-04-05T16:39:04.526" v="16" actId="22"/>
        <pc:sldMkLst>
          <pc:docMk/>
          <pc:sldMk cId="3876475716" sldId="264"/>
        </pc:sldMkLst>
        <pc:picChg chg="add">
          <ac:chgData name="Sabhya Gupta" userId="4291946b37dcaf17" providerId="LiveId" clId="{AE2E9574-55CB-4625-AE3C-D0EE06F44278}" dt="2026-04-05T16:39:04.526" v="16" actId="22"/>
          <ac:picMkLst>
            <pc:docMk/>
            <pc:sldMk cId="3876475716" sldId="264"/>
            <ac:picMk id="3" creationId="{41F59EB7-3F78-990C-0CE9-CB0D94857FDB}"/>
          </ac:picMkLst>
        </pc:picChg>
      </pc:sldChg>
      <pc:sldChg chg="addSp modSp new mod">
        <pc:chgData name="Sabhya Gupta" userId="4291946b37dcaf17" providerId="LiveId" clId="{AE2E9574-55CB-4625-AE3C-D0EE06F44278}" dt="2026-04-05T16:40:59.690" v="74" actId="208"/>
        <pc:sldMkLst>
          <pc:docMk/>
          <pc:sldMk cId="1368918610" sldId="265"/>
        </pc:sldMkLst>
        <pc:spChg chg="add mod">
          <ac:chgData name="Sabhya Gupta" userId="4291946b37dcaf17" providerId="LiveId" clId="{AE2E9574-55CB-4625-AE3C-D0EE06F44278}" dt="2026-04-05T16:40:33.304" v="72" actId="207"/>
          <ac:spMkLst>
            <pc:docMk/>
            <pc:sldMk cId="1368918610" sldId="265"/>
            <ac:spMk id="4" creationId="{C4C90B94-ED40-F9A9-6CCF-F27B22A40248}"/>
          </ac:spMkLst>
        </pc:spChg>
        <pc:picChg chg="add">
          <ac:chgData name="Sabhya Gupta" userId="4291946b37dcaf17" providerId="LiveId" clId="{AE2E9574-55CB-4625-AE3C-D0EE06F44278}" dt="2026-04-05T16:39:18.711" v="17" actId="22"/>
          <ac:picMkLst>
            <pc:docMk/>
            <pc:sldMk cId="1368918610" sldId="265"/>
            <ac:picMk id="3" creationId="{680AE229-AFE1-9887-14D3-BD25C550279F}"/>
          </ac:picMkLst>
        </pc:picChg>
        <pc:cxnChg chg="add mod">
          <ac:chgData name="Sabhya Gupta" userId="4291946b37dcaf17" providerId="LiveId" clId="{AE2E9574-55CB-4625-AE3C-D0EE06F44278}" dt="2026-04-05T16:40:59.690" v="74" actId="208"/>
          <ac:cxnSpMkLst>
            <pc:docMk/>
            <pc:sldMk cId="1368918610" sldId="265"/>
            <ac:cxnSpMk id="6" creationId="{DEE5A78D-27CE-4F37-74D6-14BFD600CBFD}"/>
          </ac:cxnSpMkLst>
        </pc:cxnChg>
      </pc:sldChg>
      <pc:sldChg chg="addSp new mod">
        <pc:chgData name="Sabhya Gupta" userId="4291946b37dcaf17" providerId="LiveId" clId="{AE2E9574-55CB-4625-AE3C-D0EE06F44278}" dt="2026-04-05T16:47:20.231" v="75" actId="22"/>
        <pc:sldMkLst>
          <pc:docMk/>
          <pc:sldMk cId="136739965" sldId="266"/>
        </pc:sldMkLst>
        <pc:picChg chg="add">
          <ac:chgData name="Sabhya Gupta" userId="4291946b37dcaf17" providerId="LiveId" clId="{AE2E9574-55CB-4625-AE3C-D0EE06F44278}" dt="2026-04-05T16:47:20.231" v="75" actId="22"/>
          <ac:picMkLst>
            <pc:docMk/>
            <pc:sldMk cId="136739965" sldId="266"/>
            <ac:picMk id="3" creationId="{956CA39A-BD98-61DB-34CD-4BBDE8132213}"/>
          </ac:picMkLst>
        </pc:picChg>
      </pc:sldChg>
      <pc:sldChg chg="addSp new mod">
        <pc:chgData name="Sabhya Gupta" userId="4291946b37dcaf17" providerId="LiveId" clId="{AE2E9574-55CB-4625-AE3C-D0EE06F44278}" dt="2026-04-05T16:56:55.688" v="83" actId="22"/>
        <pc:sldMkLst>
          <pc:docMk/>
          <pc:sldMk cId="1265952902" sldId="267"/>
        </pc:sldMkLst>
        <pc:picChg chg="add">
          <ac:chgData name="Sabhya Gupta" userId="4291946b37dcaf17" providerId="LiveId" clId="{AE2E9574-55CB-4625-AE3C-D0EE06F44278}" dt="2026-04-05T16:56:55.688" v="83" actId="22"/>
          <ac:picMkLst>
            <pc:docMk/>
            <pc:sldMk cId="1265952902" sldId="267"/>
            <ac:picMk id="3" creationId="{633BD9B4-C06F-248A-19F7-5EB34E53E4BE}"/>
          </ac:picMkLst>
        </pc:picChg>
      </pc:sldChg>
      <pc:sldChg chg="addSp new mod">
        <pc:chgData name="Sabhya Gupta" userId="4291946b37dcaf17" providerId="LiveId" clId="{AE2E9574-55CB-4625-AE3C-D0EE06F44278}" dt="2026-04-05T17:00:23.953" v="101" actId="22"/>
        <pc:sldMkLst>
          <pc:docMk/>
          <pc:sldMk cId="2032040696" sldId="268"/>
        </pc:sldMkLst>
        <pc:picChg chg="add">
          <ac:chgData name="Sabhya Gupta" userId="4291946b37dcaf17" providerId="LiveId" clId="{AE2E9574-55CB-4625-AE3C-D0EE06F44278}" dt="2026-04-05T17:00:23.953" v="101" actId="22"/>
          <ac:picMkLst>
            <pc:docMk/>
            <pc:sldMk cId="2032040696" sldId="268"/>
            <ac:picMk id="3" creationId="{F7358CA6-0F07-B218-9935-0AEE9F368DEE}"/>
          </ac:picMkLst>
        </pc:picChg>
      </pc:sldChg>
      <pc:sldChg chg="addSp new mod">
        <pc:chgData name="Sabhya Gupta" userId="4291946b37dcaf17" providerId="LiveId" clId="{AE2E9574-55CB-4625-AE3C-D0EE06F44278}" dt="2026-04-05T16:48:10.745" v="76" actId="22"/>
        <pc:sldMkLst>
          <pc:docMk/>
          <pc:sldMk cId="3381646465" sldId="269"/>
        </pc:sldMkLst>
        <pc:picChg chg="add">
          <ac:chgData name="Sabhya Gupta" userId="4291946b37dcaf17" providerId="LiveId" clId="{AE2E9574-55CB-4625-AE3C-D0EE06F44278}" dt="2026-04-05T16:48:10.745" v="76" actId="22"/>
          <ac:picMkLst>
            <pc:docMk/>
            <pc:sldMk cId="3381646465" sldId="269"/>
            <ac:picMk id="3" creationId="{0897F60A-4BD2-0DF9-E11A-857AD8044492}"/>
          </ac:picMkLst>
        </pc:picChg>
      </pc:sldChg>
      <pc:sldChg chg="addSp new mod">
        <pc:chgData name="Sabhya Gupta" userId="4291946b37dcaf17" providerId="LiveId" clId="{AE2E9574-55CB-4625-AE3C-D0EE06F44278}" dt="2026-04-05T16:48:22.084" v="77" actId="22"/>
        <pc:sldMkLst>
          <pc:docMk/>
          <pc:sldMk cId="1427781830" sldId="270"/>
        </pc:sldMkLst>
        <pc:picChg chg="add">
          <ac:chgData name="Sabhya Gupta" userId="4291946b37dcaf17" providerId="LiveId" clId="{AE2E9574-55CB-4625-AE3C-D0EE06F44278}" dt="2026-04-05T16:48:22.084" v="77" actId="22"/>
          <ac:picMkLst>
            <pc:docMk/>
            <pc:sldMk cId="1427781830" sldId="270"/>
            <ac:picMk id="3" creationId="{095398F4-C042-F80C-61C5-E7C2F21689AC}"/>
          </ac:picMkLst>
        </pc:picChg>
      </pc:sldChg>
      <pc:sldChg chg="addSp new mod">
        <pc:chgData name="Sabhya Gupta" userId="4291946b37dcaf17" providerId="LiveId" clId="{AE2E9574-55CB-4625-AE3C-D0EE06F44278}" dt="2026-04-05T16:48:29.766" v="78" actId="22"/>
        <pc:sldMkLst>
          <pc:docMk/>
          <pc:sldMk cId="3411528412" sldId="271"/>
        </pc:sldMkLst>
        <pc:picChg chg="add">
          <ac:chgData name="Sabhya Gupta" userId="4291946b37dcaf17" providerId="LiveId" clId="{AE2E9574-55CB-4625-AE3C-D0EE06F44278}" dt="2026-04-05T16:48:29.766" v="78" actId="22"/>
          <ac:picMkLst>
            <pc:docMk/>
            <pc:sldMk cId="3411528412" sldId="271"/>
            <ac:picMk id="3" creationId="{DC0B21E8-59D1-9427-C33A-ABBFA473A3E3}"/>
          </ac:picMkLst>
        </pc:picChg>
      </pc:sldChg>
      <pc:sldChg chg="addSp new mod">
        <pc:chgData name="Sabhya Gupta" userId="4291946b37dcaf17" providerId="LiveId" clId="{AE2E9574-55CB-4625-AE3C-D0EE06F44278}" dt="2026-04-05T16:48:39.018" v="79" actId="22"/>
        <pc:sldMkLst>
          <pc:docMk/>
          <pc:sldMk cId="1040498580" sldId="272"/>
        </pc:sldMkLst>
        <pc:picChg chg="add">
          <ac:chgData name="Sabhya Gupta" userId="4291946b37dcaf17" providerId="LiveId" clId="{AE2E9574-55CB-4625-AE3C-D0EE06F44278}" dt="2026-04-05T16:48:39.018" v="79" actId="22"/>
          <ac:picMkLst>
            <pc:docMk/>
            <pc:sldMk cId="1040498580" sldId="272"/>
            <ac:picMk id="3" creationId="{EC521CA8-8C5D-350D-C70A-451A70788D73}"/>
          </ac:picMkLst>
        </pc:picChg>
      </pc:sldChg>
      <pc:sldChg chg="addSp new mod">
        <pc:chgData name="Sabhya Gupta" userId="4291946b37dcaf17" providerId="LiveId" clId="{AE2E9574-55CB-4625-AE3C-D0EE06F44278}" dt="2026-04-05T16:50:23.486" v="80" actId="22"/>
        <pc:sldMkLst>
          <pc:docMk/>
          <pc:sldMk cId="884219862" sldId="273"/>
        </pc:sldMkLst>
        <pc:picChg chg="add">
          <ac:chgData name="Sabhya Gupta" userId="4291946b37dcaf17" providerId="LiveId" clId="{AE2E9574-55CB-4625-AE3C-D0EE06F44278}" dt="2026-04-05T16:50:23.486" v="80" actId="22"/>
          <ac:picMkLst>
            <pc:docMk/>
            <pc:sldMk cId="884219862" sldId="273"/>
            <ac:picMk id="3" creationId="{E47CF43F-FBA0-D790-0C08-268514D06953}"/>
          </ac:picMkLst>
        </pc:picChg>
      </pc:sldChg>
      <pc:sldChg chg="addSp delSp modSp new mod">
        <pc:chgData name="Sabhya Gupta" userId="4291946b37dcaf17" providerId="LiveId" clId="{AE2E9574-55CB-4625-AE3C-D0EE06F44278}" dt="2026-04-05T16:58:12.730" v="100" actId="14100"/>
        <pc:sldMkLst>
          <pc:docMk/>
          <pc:sldMk cId="673997093" sldId="274"/>
        </pc:sldMkLst>
        <pc:spChg chg="add mod">
          <ac:chgData name="Sabhya Gupta" userId="4291946b37dcaf17" providerId="LiveId" clId="{AE2E9574-55CB-4625-AE3C-D0EE06F44278}" dt="2026-04-05T16:58:12.730" v="100" actId="14100"/>
          <ac:spMkLst>
            <pc:docMk/>
            <pc:sldMk cId="673997093" sldId="274"/>
            <ac:spMk id="6" creationId="{40474213-4A55-0C91-9116-7B965132507F}"/>
          </ac:spMkLst>
        </pc:spChg>
        <pc:picChg chg="add del">
          <ac:chgData name="Sabhya Gupta" userId="4291946b37dcaf17" providerId="LiveId" clId="{AE2E9574-55CB-4625-AE3C-D0EE06F44278}" dt="2026-04-05T16:56:52.942" v="82" actId="478"/>
          <ac:picMkLst>
            <pc:docMk/>
            <pc:sldMk cId="673997093" sldId="274"/>
            <ac:picMk id="3" creationId="{FBB0DCF7-19B3-B453-00F3-5B59149DEB82}"/>
          </ac:picMkLst>
        </pc:picChg>
        <pc:picChg chg="add">
          <ac:chgData name="Sabhya Gupta" userId="4291946b37dcaf17" providerId="LiveId" clId="{AE2E9574-55CB-4625-AE3C-D0EE06F44278}" dt="2026-04-05T16:57:44.992" v="84" actId="22"/>
          <ac:picMkLst>
            <pc:docMk/>
            <pc:sldMk cId="673997093" sldId="274"/>
            <ac:picMk id="5" creationId="{2D2285FD-9374-F9CA-8E24-99864469153A}"/>
          </ac:picMkLst>
        </pc:picChg>
      </pc:sldChg>
      <pc:sldChg chg="addSp new mod">
        <pc:chgData name="Sabhya Gupta" userId="4291946b37dcaf17" providerId="LiveId" clId="{AE2E9574-55CB-4625-AE3C-D0EE06F44278}" dt="2026-04-05T17:03:47.185" v="108" actId="22"/>
        <pc:sldMkLst>
          <pc:docMk/>
          <pc:sldMk cId="1996556615" sldId="275"/>
        </pc:sldMkLst>
        <pc:picChg chg="add">
          <ac:chgData name="Sabhya Gupta" userId="4291946b37dcaf17" providerId="LiveId" clId="{AE2E9574-55CB-4625-AE3C-D0EE06F44278}" dt="2026-04-05T17:03:47.185" v="108" actId="22"/>
          <ac:picMkLst>
            <pc:docMk/>
            <pc:sldMk cId="1996556615" sldId="275"/>
            <ac:picMk id="3" creationId="{222ED803-6857-E461-8DC1-85A3868201F1}"/>
          </ac:picMkLst>
        </pc:picChg>
      </pc:sldChg>
      <pc:sldChg chg="addSp modSp new mod">
        <pc:chgData name="Sabhya Gupta" userId="4291946b37dcaf17" providerId="LiveId" clId="{AE2E9574-55CB-4625-AE3C-D0EE06F44278}" dt="2026-04-05T17:07:46.858" v="175" actId="1076"/>
        <pc:sldMkLst>
          <pc:docMk/>
          <pc:sldMk cId="3915577272" sldId="276"/>
        </pc:sldMkLst>
        <pc:spChg chg="add mod">
          <ac:chgData name="Sabhya Gupta" userId="4291946b37dcaf17" providerId="LiveId" clId="{AE2E9574-55CB-4625-AE3C-D0EE06F44278}" dt="2026-04-05T17:07:46.858" v="175" actId="1076"/>
          <ac:spMkLst>
            <pc:docMk/>
            <pc:sldMk cId="3915577272" sldId="276"/>
            <ac:spMk id="4" creationId="{5CEFFA71-DBCE-0CE6-2A98-50966290C48D}"/>
          </ac:spMkLst>
        </pc:spChg>
        <pc:picChg chg="add mod">
          <ac:chgData name="Sabhya Gupta" userId="4291946b37dcaf17" providerId="LiveId" clId="{AE2E9574-55CB-4625-AE3C-D0EE06F44278}" dt="2026-04-05T17:07:34.995" v="174" actId="1076"/>
          <ac:picMkLst>
            <pc:docMk/>
            <pc:sldMk cId="3915577272" sldId="276"/>
            <ac:picMk id="3" creationId="{A47DA459-3376-3CE7-7A00-237721FA7D9D}"/>
          </ac:picMkLst>
        </pc:picChg>
      </pc:sldChg>
      <pc:sldChg chg="addSp new mod">
        <pc:chgData name="Sabhya Gupta" userId="4291946b37dcaf17" providerId="LiveId" clId="{AE2E9574-55CB-4625-AE3C-D0EE06F44278}" dt="2026-04-05T17:10:55.226" v="176" actId="22"/>
        <pc:sldMkLst>
          <pc:docMk/>
          <pc:sldMk cId="1523683775" sldId="277"/>
        </pc:sldMkLst>
        <pc:picChg chg="add">
          <ac:chgData name="Sabhya Gupta" userId="4291946b37dcaf17" providerId="LiveId" clId="{AE2E9574-55CB-4625-AE3C-D0EE06F44278}" dt="2026-04-05T17:10:55.226" v="176" actId="22"/>
          <ac:picMkLst>
            <pc:docMk/>
            <pc:sldMk cId="1523683775" sldId="277"/>
            <ac:picMk id="3" creationId="{A98EEA61-EF0C-03B0-67A3-4463C61DDAAC}"/>
          </ac:picMkLst>
        </pc:picChg>
      </pc:sldChg>
      <pc:sldChg chg="addSp new mod">
        <pc:chgData name="Sabhya Gupta" userId="4291946b37dcaf17" providerId="LiveId" clId="{AE2E9574-55CB-4625-AE3C-D0EE06F44278}" dt="2026-04-05T17:11:50.797" v="177" actId="22"/>
        <pc:sldMkLst>
          <pc:docMk/>
          <pc:sldMk cId="1185136603" sldId="278"/>
        </pc:sldMkLst>
        <pc:picChg chg="add">
          <ac:chgData name="Sabhya Gupta" userId="4291946b37dcaf17" providerId="LiveId" clId="{AE2E9574-55CB-4625-AE3C-D0EE06F44278}" dt="2026-04-05T17:11:50.797" v="177" actId="22"/>
          <ac:picMkLst>
            <pc:docMk/>
            <pc:sldMk cId="1185136603" sldId="278"/>
            <ac:picMk id="3" creationId="{BCF43B4E-41FF-75A1-1D6B-C325855B214F}"/>
          </ac:picMkLst>
        </pc:picChg>
      </pc:sldChg>
      <pc:sldChg chg="addSp new mod">
        <pc:chgData name="Sabhya Gupta" userId="4291946b37dcaf17" providerId="LiveId" clId="{AE2E9574-55CB-4625-AE3C-D0EE06F44278}" dt="2026-04-05T17:13:13.164" v="178" actId="22"/>
        <pc:sldMkLst>
          <pc:docMk/>
          <pc:sldMk cId="1600022184" sldId="279"/>
        </pc:sldMkLst>
        <pc:picChg chg="add">
          <ac:chgData name="Sabhya Gupta" userId="4291946b37dcaf17" providerId="LiveId" clId="{AE2E9574-55CB-4625-AE3C-D0EE06F44278}" dt="2026-04-05T17:13:13.164" v="178" actId="22"/>
          <ac:picMkLst>
            <pc:docMk/>
            <pc:sldMk cId="1600022184" sldId="279"/>
            <ac:picMk id="3" creationId="{A80606AA-4153-ADBF-43D1-B481324D5AC0}"/>
          </ac:picMkLst>
        </pc:picChg>
      </pc:sldChg>
      <pc:sldChg chg="addSp new mod">
        <pc:chgData name="Sabhya Gupta" userId="4291946b37dcaf17" providerId="LiveId" clId="{AE2E9574-55CB-4625-AE3C-D0EE06F44278}" dt="2026-04-05T17:13:26.120" v="179" actId="22"/>
        <pc:sldMkLst>
          <pc:docMk/>
          <pc:sldMk cId="2937207344" sldId="280"/>
        </pc:sldMkLst>
        <pc:picChg chg="add">
          <ac:chgData name="Sabhya Gupta" userId="4291946b37dcaf17" providerId="LiveId" clId="{AE2E9574-55CB-4625-AE3C-D0EE06F44278}" dt="2026-04-05T17:13:26.120" v="179" actId="22"/>
          <ac:picMkLst>
            <pc:docMk/>
            <pc:sldMk cId="2937207344" sldId="280"/>
            <ac:picMk id="3" creationId="{CC17F4B4-2D13-392F-6318-F6BE1857707B}"/>
          </ac:picMkLst>
        </pc:picChg>
      </pc:sldChg>
      <pc:sldChg chg="addSp new mod">
        <pc:chgData name="Sabhya Gupta" userId="4291946b37dcaf17" providerId="LiveId" clId="{AE2E9574-55CB-4625-AE3C-D0EE06F44278}" dt="2026-04-05T17:13:37.346" v="185" actId="22"/>
        <pc:sldMkLst>
          <pc:docMk/>
          <pc:sldMk cId="2902616044" sldId="281"/>
        </pc:sldMkLst>
        <pc:picChg chg="add">
          <ac:chgData name="Sabhya Gupta" userId="4291946b37dcaf17" providerId="LiveId" clId="{AE2E9574-55CB-4625-AE3C-D0EE06F44278}" dt="2026-04-05T17:13:37.346" v="185" actId="22"/>
          <ac:picMkLst>
            <pc:docMk/>
            <pc:sldMk cId="2902616044" sldId="281"/>
            <ac:picMk id="3" creationId="{ED1E13C1-CBB6-ACF4-B1CE-187FA4D0795A}"/>
          </ac:picMkLst>
        </pc:picChg>
      </pc:sldChg>
      <pc:sldChg chg="addSp new mod">
        <pc:chgData name="Sabhya Gupta" userId="4291946b37dcaf17" providerId="LiveId" clId="{AE2E9574-55CB-4625-AE3C-D0EE06F44278}" dt="2026-04-05T17:14:41.183" v="186" actId="22"/>
        <pc:sldMkLst>
          <pc:docMk/>
          <pc:sldMk cId="3009450185" sldId="282"/>
        </pc:sldMkLst>
        <pc:picChg chg="add">
          <ac:chgData name="Sabhya Gupta" userId="4291946b37dcaf17" providerId="LiveId" clId="{AE2E9574-55CB-4625-AE3C-D0EE06F44278}" dt="2026-04-05T17:14:41.183" v="186" actId="22"/>
          <ac:picMkLst>
            <pc:docMk/>
            <pc:sldMk cId="3009450185" sldId="282"/>
            <ac:picMk id="3" creationId="{BBCB7940-AE68-26E5-CC0C-34CF99D31F53}"/>
          </ac:picMkLst>
        </pc:picChg>
      </pc:sldChg>
      <pc:sldChg chg="addSp new mod">
        <pc:chgData name="Sabhya Gupta" userId="4291946b37dcaf17" providerId="LiveId" clId="{AE2E9574-55CB-4625-AE3C-D0EE06F44278}" dt="2026-04-05T17:15:27.298" v="187" actId="22"/>
        <pc:sldMkLst>
          <pc:docMk/>
          <pc:sldMk cId="3586956013" sldId="283"/>
        </pc:sldMkLst>
        <pc:picChg chg="add">
          <ac:chgData name="Sabhya Gupta" userId="4291946b37dcaf17" providerId="LiveId" clId="{AE2E9574-55CB-4625-AE3C-D0EE06F44278}" dt="2026-04-05T17:15:27.298" v="187" actId="22"/>
          <ac:picMkLst>
            <pc:docMk/>
            <pc:sldMk cId="3586956013" sldId="283"/>
            <ac:picMk id="3" creationId="{D5F3B841-1FA2-E815-CCB5-7578253EFBD1}"/>
          </ac:picMkLst>
        </pc:picChg>
      </pc:sldChg>
      <pc:sldChg chg="addSp new mod">
        <pc:chgData name="Sabhya Gupta" userId="4291946b37dcaf17" providerId="LiveId" clId="{AE2E9574-55CB-4625-AE3C-D0EE06F44278}" dt="2026-04-05T17:16:05.099" v="188" actId="22"/>
        <pc:sldMkLst>
          <pc:docMk/>
          <pc:sldMk cId="3327570994" sldId="284"/>
        </pc:sldMkLst>
        <pc:picChg chg="add">
          <ac:chgData name="Sabhya Gupta" userId="4291946b37dcaf17" providerId="LiveId" clId="{AE2E9574-55CB-4625-AE3C-D0EE06F44278}" dt="2026-04-05T17:16:05.099" v="188" actId="22"/>
          <ac:picMkLst>
            <pc:docMk/>
            <pc:sldMk cId="3327570994" sldId="284"/>
            <ac:picMk id="3" creationId="{34C3040D-4036-3316-20A0-F334947F3D28}"/>
          </ac:picMkLst>
        </pc:picChg>
      </pc:sldChg>
      <pc:sldChg chg="addSp new mod">
        <pc:chgData name="Sabhya Gupta" userId="4291946b37dcaf17" providerId="LiveId" clId="{AE2E9574-55CB-4625-AE3C-D0EE06F44278}" dt="2026-04-05T18:28:01.961" v="354" actId="22"/>
        <pc:sldMkLst>
          <pc:docMk/>
          <pc:sldMk cId="2003267608" sldId="285"/>
        </pc:sldMkLst>
        <pc:picChg chg="add">
          <ac:chgData name="Sabhya Gupta" userId="4291946b37dcaf17" providerId="LiveId" clId="{AE2E9574-55CB-4625-AE3C-D0EE06F44278}" dt="2026-04-05T18:28:01.961" v="354" actId="22"/>
          <ac:picMkLst>
            <pc:docMk/>
            <pc:sldMk cId="2003267608" sldId="285"/>
            <ac:picMk id="3" creationId="{E6299495-157D-0CBB-5BE7-74B345CBE3A8}"/>
          </ac:picMkLst>
        </pc:picChg>
      </pc:sldChg>
      <pc:sldChg chg="addSp new mod">
        <pc:chgData name="Sabhya Gupta" userId="4291946b37dcaf17" providerId="LiveId" clId="{AE2E9574-55CB-4625-AE3C-D0EE06F44278}" dt="2026-04-05T17:16:21.389" v="196" actId="22"/>
        <pc:sldMkLst>
          <pc:docMk/>
          <pc:sldMk cId="2682939542" sldId="286"/>
        </pc:sldMkLst>
        <pc:picChg chg="add">
          <ac:chgData name="Sabhya Gupta" userId="4291946b37dcaf17" providerId="LiveId" clId="{AE2E9574-55CB-4625-AE3C-D0EE06F44278}" dt="2026-04-05T17:16:21.389" v="196" actId="22"/>
          <ac:picMkLst>
            <pc:docMk/>
            <pc:sldMk cId="2682939542" sldId="286"/>
            <ac:picMk id="3" creationId="{7199E852-CC16-1FD9-A397-A73FDB43D24C}"/>
          </ac:picMkLst>
        </pc:picChg>
      </pc:sldChg>
      <pc:sldChg chg="addSp new mod">
        <pc:chgData name="Sabhya Gupta" userId="4291946b37dcaf17" providerId="LiveId" clId="{AE2E9574-55CB-4625-AE3C-D0EE06F44278}" dt="2026-04-05T17:22:18.242" v="197" actId="22"/>
        <pc:sldMkLst>
          <pc:docMk/>
          <pc:sldMk cId="1195895841" sldId="287"/>
        </pc:sldMkLst>
        <pc:picChg chg="add">
          <ac:chgData name="Sabhya Gupta" userId="4291946b37dcaf17" providerId="LiveId" clId="{AE2E9574-55CB-4625-AE3C-D0EE06F44278}" dt="2026-04-05T17:22:18.242" v="197" actId="22"/>
          <ac:picMkLst>
            <pc:docMk/>
            <pc:sldMk cId="1195895841" sldId="287"/>
            <ac:picMk id="3" creationId="{7C3A6E20-ECAC-9C3F-96A9-3F31E26FA876}"/>
          </ac:picMkLst>
        </pc:picChg>
      </pc:sldChg>
      <pc:sldChg chg="addSp modSp new mod">
        <pc:chgData name="Sabhya Gupta" userId="4291946b37dcaf17" providerId="LiveId" clId="{AE2E9574-55CB-4625-AE3C-D0EE06F44278}" dt="2026-04-05T17:41:27.270" v="251" actId="1076"/>
        <pc:sldMkLst>
          <pc:docMk/>
          <pc:sldMk cId="1775496640" sldId="288"/>
        </pc:sldMkLst>
        <pc:spChg chg="add mod">
          <ac:chgData name="Sabhya Gupta" userId="4291946b37dcaf17" providerId="LiveId" clId="{AE2E9574-55CB-4625-AE3C-D0EE06F44278}" dt="2026-04-05T17:41:09.279" v="250" actId="14100"/>
          <ac:spMkLst>
            <pc:docMk/>
            <pc:sldMk cId="1775496640" sldId="288"/>
            <ac:spMk id="4" creationId="{DBF2E72E-70DA-5A87-D616-5F108F89A3A3}"/>
          </ac:spMkLst>
        </pc:spChg>
        <pc:picChg chg="add mod">
          <ac:chgData name="Sabhya Gupta" userId="4291946b37dcaf17" providerId="LiveId" clId="{AE2E9574-55CB-4625-AE3C-D0EE06F44278}" dt="2026-04-05T17:40:59.079" v="248" actId="1076"/>
          <ac:picMkLst>
            <pc:docMk/>
            <pc:sldMk cId="1775496640" sldId="288"/>
            <ac:picMk id="3" creationId="{BB18604B-091D-B2D9-2E58-97C8CFDB7E25}"/>
          </ac:picMkLst>
        </pc:picChg>
        <pc:cxnChg chg="add mod">
          <ac:chgData name="Sabhya Gupta" userId="4291946b37dcaf17" providerId="LiveId" clId="{AE2E9574-55CB-4625-AE3C-D0EE06F44278}" dt="2026-04-05T17:41:27.270" v="251" actId="1076"/>
          <ac:cxnSpMkLst>
            <pc:docMk/>
            <pc:sldMk cId="1775496640" sldId="288"/>
            <ac:cxnSpMk id="6" creationId="{4DA9AD45-2F00-236C-23E1-0D5C13445184}"/>
          </ac:cxnSpMkLst>
        </pc:cxnChg>
      </pc:sldChg>
      <pc:sldChg chg="addSp new mod">
        <pc:chgData name="Sabhya Gupta" userId="4291946b37dcaf17" providerId="LiveId" clId="{AE2E9574-55CB-4625-AE3C-D0EE06F44278}" dt="2026-04-05T17:44:21.691" v="254" actId="22"/>
        <pc:sldMkLst>
          <pc:docMk/>
          <pc:sldMk cId="1257874193" sldId="289"/>
        </pc:sldMkLst>
        <pc:picChg chg="add">
          <ac:chgData name="Sabhya Gupta" userId="4291946b37dcaf17" providerId="LiveId" clId="{AE2E9574-55CB-4625-AE3C-D0EE06F44278}" dt="2026-04-05T17:44:21.691" v="254" actId="22"/>
          <ac:picMkLst>
            <pc:docMk/>
            <pc:sldMk cId="1257874193" sldId="289"/>
            <ac:picMk id="3" creationId="{112AFC01-AA81-0D97-A3FF-5C317FD938F2}"/>
          </ac:picMkLst>
        </pc:picChg>
      </pc:sldChg>
      <pc:sldChg chg="addSp new mod">
        <pc:chgData name="Sabhya Gupta" userId="4291946b37dcaf17" providerId="LiveId" clId="{AE2E9574-55CB-4625-AE3C-D0EE06F44278}" dt="2026-04-05T17:44:31.626" v="255" actId="22"/>
        <pc:sldMkLst>
          <pc:docMk/>
          <pc:sldMk cId="1229227166" sldId="290"/>
        </pc:sldMkLst>
        <pc:picChg chg="add">
          <ac:chgData name="Sabhya Gupta" userId="4291946b37dcaf17" providerId="LiveId" clId="{AE2E9574-55CB-4625-AE3C-D0EE06F44278}" dt="2026-04-05T17:44:31.626" v="255" actId="22"/>
          <ac:picMkLst>
            <pc:docMk/>
            <pc:sldMk cId="1229227166" sldId="290"/>
            <ac:picMk id="3" creationId="{F5F6D956-9914-6858-880F-18CAEE803805}"/>
          </ac:picMkLst>
        </pc:picChg>
      </pc:sldChg>
      <pc:sldChg chg="addSp modSp new mod">
        <pc:chgData name="Sabhya Gupta" userId="4291946b37dcaf17" providerId="LiveId" clId="{AE2E9574-55CB-4625-AE3C-D0EE06F44278}" dt="2026-04-05T19:12:18.660" v="1037" actId="207"/>
        <pc:sldMkLst>
          <pc:docMk/>
          <pc:sldMk cId="4208135516" sldId="291"/>
        </pc:sldMkLst>
        <pc:spChg chg="add mod">
          <ac:chgData name="Sabhya Gupta" userId="4291946b37dcaf17" providerId="LiveId" clId="{AE2E9574-55CB-4625-AE3C-D0EE06F44278}" dt="2026-04-05T19:12:18.660" v="1037" actId="207"/>
          <ac:spMkLst>
            <pc:docMk/>
            <pc:sldMk cId="4208135516" sldId="291"/>
            <ac:spMk id="2" creationId="{025C69F3-3913-5789-973F-49E2387E3942}"/>
          </ac:spMkLst>
        </pc:spChg>
        <pc:picChg chg="add">
          <ac:chgData name="Sabhya Gupta" userId="4291946b37dcaf17" providerId="LiveId" clId="{AE2E9574-55CB-4625-AE3C-D0EE06F44278}" dt="2026-04-05T17:45:36.714" v="256" actId="22"/>
          <ac:picMkLst>
            <pc:docMk/>
            <pc:sldMk cId="4208135516" sldId="291"/>
            <ac:picMk id="3" creationId="{81840D58-B046-2FC1-D53A-7EFB0D7CE135}"/>
          </ac:picMkLst>
        </pc:picChg>
      </pc:sldChg>
      <pc:sldChg chg="addSp modSp new mod">
        <pc:chgData name="Sabhya Gupta" userId="4291946b37dcaf17" providerId="LiveId" clId="{AE2E9574-55CB-4625-AE3C-D0EE06F44278}" dt="2026-04-05T19:12:31.503" v="1039" actId="207"/>
        <pc:sldMkLst>
          <pc:docMk/>
          <pc:sldMk cId="596074399" sldId="292"/>
        </pc:sldMkLst>
        <pc:spChg chg="add mod">
          <ac:chgData name="Sabhya Gupta" userId="4291946b37dcaf17" providerId="LiveId" clId="{AE2E9574-55CB-4625-AE3C-D0EE06F44278}" dt="2026-04-05T19:12:31.503" v="1039" actId="207"/>
          <ac:spMkLst>
            <pc:docMk/>
            <pc:sldMk cId="596074399" sldId="292"/>
            <ac:spMk id="2" creationId="{70ECEF0B-663E-9048-8D4D-E4793CF9AFDE}"/>
          </ac:spMkLst>
        </pc:spChg>
        <pc:picChg chg="add">
          <ac:chgData name="Sabhya Gupta" userId="4291946b37dcaf17" providerId="LiveId" clId="{AE2E9574-55CB-4625-AE3C-D0EE06F44278}" dt="2026-04-05T17:49:21.434" v="262" actId="22"/>
          <ac:picMkLst>
            <pc:docMk/>
            <pc:sldMk cId="596074399" sldId="292"/>
            <ac:picMk id="3" creationId="{1AA81535-F5D6-6322-76DD-4679131E4AE3}"/>
          </ac:picMkLst>
        </pc:picChg>
      </pc:sldChg>
      <pc:sldChg chg="addSp new mod">
        <pc:chgData name="Sabhya Gupta" userId="4291946b37dcaf17" providerId="LiveId" clId="{AE2E9574-55CB-4625-AE3C-D0EE06F44278}" dt="2026-04-05T17:26:20.742" v="201" actId="22"/>
        <pc:sldMkLst>
          <pc:docMk/>
          <pc:sldMk cId="2371630974" sldId="293"/>
        </pc:sldMkLst>
        <pc:picChg chg="add">
          <ac:chgData name="Sabhya Gupta" userId="4291946b37dcaf17" providerId="LiveId" clId="{AE2E9574-55CB-4625-AE3C-D0EE06F44278}" dt="2026-04-05T17:26:20.742" v="201" actId="22"/>
          <ac:picMkLst>
            <pc:docMk/>
            <pc:sldMk cId="2371630974" sldId="293"/>
            <ac:picMk id="3" creationId="{1FD253A1-AD45-D9DD-B7AF-D29872B93863}"/>
          </ac:picMkLst>
        </pc:picChg>
      </pc:sldChg>
      <pc:sldChg chg="addSp new mod">
        <pc:chgData name="Sabhya Gupta" userId="4291946b37dcaf17" providerId="LiveId" clId="{AE2E9574-55CB-4625-AE3C-D0EE06F44278}" dt="2026-04-05T17:26:35.859" v="202" actId="22"/>
        <pc:sldMkLst>
          <pc:docMk/>
          <pc:sldMk cId="2027775914" sldId="294"/>
        </pc:sldMkLst>
        <pc:picChg chg="add">
          <ac:chgData name="Sabhya Gupta" userId="4291946b37dcaf17" providerId="LiveId" clId="{AE2E9574-55CB-4625-AE3C-D0EE06F44278}" dt="2026-04-05T17:26:35.859" v="202" actId="22"/>
          <ac:picMkLst>
            <pc:docMk/>
            <pc:sldMk cId="2027775914" sldId="294"/>
            <ac:picMk id="3" creationId="{FE2FDF01-267C-4D95-8A29-700D5D55FDE5}"/>
          </ac:picMkLst>
        </pc:picChg>
      </pc:sldChg>
      <pc:sldChg chg="addSp new mod">
        <pc:chgData name="Sabhya Gupta" userId="4291946b37dcaf17" providerId="LiveId" clId="{AE2E9574-55CB-4625-AE3C-D0EE06F44278}" dt="2026-04-05T17:27:39.180" v="203" actId="22"/>
        <pc:sldMkLst>
          <pc:docMk/>
          <pc:sldMk cId="3651354001" sldId="295"/>
        </pc:sldMkLst>
        <pc:picChg chg="add">
          <ac:chgData name="Sabhya Gupta" userId="4291946b37dcaf17" providerId="LiveId" clId="{AE2E9574-55CB-4625-AE3C-D0EE06F44278}" dt="2026-04-05T17:27:39.180" v="203" actId="22"/>
          <ac:picMkLst>
            <pc:docMk/>
            <pc:sldMk cId="3651354001" sldId="295"/>
            <ac:picMk id="3" creationId="{1E1F2D5A-F3E8-CD6D-C789-F8792E596B5E}"/>
          </ac:picMkLst>
        </pc:picChg>
      </pc:sldChg>
      <pc:sldChg chg="addSp new mod">
        <pc:chgData name="Sabhya Gupta" userId="4291946b37dcaf17" providerId="LiveId" clId="{AE2E9574-55CB-4625-AE3C-D0EE06F44278}" dt="2026-04-05T17:41:48.900" v="252" actId="22"/>
        <pc:sldMkLst>
          <pc:docMk/>
          <pc:sldMk cId="3582134389" sldId="296"/>
        </pc:sldMkLst>
        <pc:picChg chg="add">
          <ac:chgData name="Sabhya Gupta" userId="4291946b37dcaf17" providerId="LiveId" clId="{AE2E9574-55CB-4625-AE3C-D0EE06F44278}" dt="2026-04-05T17:41:48.900" v="252" actId="22"/>
          <ac:picMkLst>
            <pc:docMk/>
            <pc:sldMk cId="3582134389" sldId="296"/>
            <ac:picMk id="3" creationId="{C4724202-3724-73A9-12BA-25788C2042D4}"/>
          </ac:picMkLst>
        </pc:picChg>
      </pc:sldChg>
      <pc:sldChg chg="addSp modSp new mod">
        <pc:chgData name="Sabhya Gupta" userId="4291946b37dcaf17" providerId="LiveId" clId="{AE2E9574-55CB-4625-AE3C-D0EE06F44278}" dt="2026-04-05T19:11:51.283" v="1035" actId="207"/>
        <pc:sldMkLst>
          <pc:docMk/>
          <pc:sldMk cId="1125326545" sldId="297"/>
        </pc:sldMkLst>
        <pc:spChg chg="add mod">
          <ac:chgData name="Sabhya Gupta" userId="4291946b37dcaf17" providerId="LiveId" clId="{AE2E9574-55CB-4625-AE3C-D0EE06F44278}" dt="2026-04-05T19:11:51.283" v="1035" actId="207"/>
          <ac:spMkLst>
            <pc:docMk/>
            <pc:sldMk cId="1125326545" sldId="297"/>
            <ac:spMk id="2" creationId="{F6E1367A-899A-C13B-350F-DFAAA7554A26}"/>
          </ac:spMkLst>
        </pc:spChg>
        <pc:picChg chg="add">
          <ac:chgData name="Sabhya Gupta" userId="4291946b37dcaf17" providerId="LiveId" clId="{AE2E9574-55CB-4625-AE3C-D0EE06F44278}" dt="2026-04-05T17:42:49.180" v="253" actId="22"/>
          <ac:picMkLst>
            <pc:docMk/>
            <pc:sldMk cId="1125326545" sldId="297"/>
            <ac:picMk id="3" creationId="{04045E85-6BB0-D87E-63BA-EF93BB21C8AB}"/>
          </ac:picMkLst>
        </pc:picChg>
      </pc:sldChg>
      <pc:sldChg chg="addSp new mod">
        <pc:chgData name="Sabhya Gupta" userId="4291946b37dcaf17" providerId="LiveId" clId="{AE2E9574-55CB-4625-AE3C-D0EE06F44278}" dt="2026-04-05T17:50:16.168" v="263" actId="22"/>
        <pc:sldMkLst>
          <pc:docMk/>
          <pc:sldMk cId="3671922876" sldId="298"/>
        </pc:sldMkLst>
        <pc:picChg chg="add">
          <ac:chgData name="Sabhya Gupta" userId="4291946b37dcaf17" providerId="LiveId" clId="{AE2E9574-55CB-4625-AE3C-D0EE06F44278}" dt="2026-04-05T17:50:16.168" v="263" actId="22"/>
          <ac:picMkLst>
            <pc:docMk/>
            <pc:sldMk cId="3671922876" sldId="298"/>
            <ac:picMk id="3" creationId="{40D44643-E45B-E721-A8FF-B15CF76C2E3F}"/>
          </ac:picMkLst>
        </pc:picChg>
      </pc:sldChg>
      <pc:sldChg chg="addSp modSp new mod">
        <pc:chgData name="Sabhya Gupta" userId="4291946b37dcaf17" providerId="LiveId" clId="{AE2E9574-55CB-4625-AE3C-D0EE06F44278}" dt="2026-04-05T17:52:32.621" v="295" actId="167"/>
        <pc:sldMkLst>
          <pc:docMk/>
          <pc:sldMk cId="2862711441" sldId="299"/>
        </pc:sldMkLst>
        <pc:spChg chg="add mod">
          <ac:chgData name="Sabhya Gupta" userId="4291946b37dcaf17" providerId="LiveId" clId="{AE2E9574-55CB-4625-AE3C-D0EE06F44278}" dt="2026-04-05T17:52:29.441" v="294" actId="1076"/>
          <ac:spMkLst>
            <pc:docMk/>
            <pc:sldMk cId="2862711441" sldId="299"/>
            <ac:spMk id="4" creationId="{E1A8BEB6-AF3D-B17B-3926-4C21DBC0B639}"/>
          </ac:spMkLst>
        </pc:spChg>
        <pc:spChg chg="add mod ord">
          <ac:chgData name="Sabhya Gupta" userId="4291946b37dcaf17" providerId="LiveId" clId="{AE2E9574-55CB-4625-AE3C-D0EE06F44278}" dt="2026-04-05T17:52:32.621" v="295" actId="167"/>
          <ac:spMkLst>
            <pc:docMk/>
            <pc:sldMk cId="2862711441" sldId="299"/>
            <ac:spMk id="5" creationId="{E25C5748-7DA2-31CA-6191-AF96E46F5267}"/>
          </ac:spMkLst>
        </pc:spChg>
        <pc:picChg chg="add">
          <ac:chgData name="Sabhya Gupta" userId="4291946b37dcaf17" providerId="LiveId" clId="{AE2E9574-55CB-4625-AE3C-D0EE06F44278}" dt="2026-04-05T17:51:15.183" v="264" actId="22"/>
          <ac:picMkLst>
            <pc:docMk/>
            <pc:sldMk cId="2862711441" sldId="299"/>
            <ac:picMk id="3" creationId="{718CE52F-FE3F-4AA6-FC60-E9DE4B626E58}"/>
          </ac:picMkLst>
        </pc:picChg>
      </pc:sldChg>
      <pc:sldChg chg="addSp new mod">
        <pc:chgData name="Sabhya Gupta" userId="4291946b37dcaf17" providerId="LiveId" clId="{AE2E9574-55CB-4625-AE3C-D0EE06F44278}" dt="2026-04-05T17:52:55.388" v="296" actId="22"/>
        <pc:sldMkLst>
          <pc:docMk/>
          <pc:sldMk cId="3386984254" sldId="300"/>
        </pc:sldMkLst>
        <pc:picChg chg="add">
          <ac:chgData name="Sabhya Gupta" userId="4291946b37dcaf17" providerId="LiveId" clId="{AE2E9574-55CB-4625-AE3C-D0EE06F44278}" dt="2026-04-05T17:52:55.388" v="296" actId="22"/>
          <ac:picMkLst>
            <pc:docMk/>
            <pc:sldMk cId="3386984254" sldId="300"/>
            <ac:picMk id="3" creationId="{D4D8B1A5-CEF6-1A47-5646-868679CD14DB}"/>
          </ac:picMkLst>
        </pc:picChg>
      </pc:sldChg>
      <pc:sldChg chg="addSp modSp new mod">
        <pc:chgData name="Sabhya Gupta" userId="4291946b37dcaf17" providerId="LiveId" clId="{AE2E9574-55CB-4625-AE3C-D0EE06F44278}" dt="2026-04-05T18:17:51.285" v="338" actId="1035"/>
        <pc:sldMkLst>
          <pc:docMk/>
          <pc:sldMk cId="2559609701" sldId="301"/>
        </pc:sldMkLst>
        <pc:picChg chg="add mod">
          <ac:chgData name="Sabhya Gupta" userId="4291946b37dcaf17" providerId="LiveId" clId="{AE2E9574-55CB-4625-AE3C-D0EE06F44278}" dt="2026-04-05T18:17:51.285" v="338" actId="1035"/>
          <ac:picMkLst>
            <pc:docMk/>
            <pc:sldMk cId="2559609701" sldId="301"/>
            <ac:picMk id="3" creationId="{D28F576F-4F24-E238-4350-0D246846BAEB}"/>
          </ac:picMkLst>
        </pc:picChg>
      </pc:sldChg>
      <pc:sldChg chg="addSp new mod">
        <pc:chgData name="Sabhya Gupta" userId="4291946b37dcaf17" providerId="LiveId" clId="{AE2E9574-55CB-4625-AE3C-D0EE06F44278}" dt="2026-04-05T18:21:20.192" v="350" actId="22"/>
        <pc:sldMkLst>
          <pc:docMk/>
          <pc:sldMk cId="1985857061" sldId="302"/>
        </pc:sldMkLst>
        <pc:picChg chg="add">
          <ac:chgData name="Sabhya Gupta" userId="4291946b37dcaf17" providerId="LiveId" clId="{AE2E9574-55CB-4625-AE3C-D0EE06F44278}" dt="2026-04-05T18:21:20.192" v="350" actId="22"/>
          <ac:picMkLst>
            <pc:docMk/>
            <pc:sldMk cId="1985857061" sldId="302"/>
            <ac:picMk id="3" creationId="{1987BE99-1109-A057-8070-4AA888D397D8}"/>
          </ac:picMkLst>
        </pc:picChg>
      </pc:sldChg>
      <pc:sldChg chg="addSp new mod">
        <pc:chgData name="Sabhya Gupta" userId="4291946b37dcaf17" providerId="LiveId" clId="{AE2E9574-55CB-4625-AE3C-D0EE06F44278}" dt="2026-04-05T18:18:19.187" v="341" actId="22"/>
        <pc:sldMkLst>
          <pc:docMk/>
          <pc:sldMk cId="3203864559" sldId="303"/>
        </pc:sldMkLst>
        <pc:picChg chg="add">
          <ac:chgData name="Sabhya Gupta" userId="4291946b37dcaf17" providerId="LiveId" clId="{AE2E9574-55CB-4625-AE3C-D0EE06F44278}" dt="2026-04-05T18:18:19.187" v="341" actId="22"/>
          <ac:picMkLst>
            <pc:docMk/>
            <pc:sldMk cId="3203864559" sldId="303"/>
            <ac:picMk id="3" creationId="{2C1EAB48-A335-848D-92F5-E4667CF7351E}"/>
          </ac:picMkLst>
        </pc:picChg>
      </pc:sldChg>
      <pc:sldChg chg="addSp new mod">
        <pc:chgData name="Sabhya Gupta" userId="4291946b37dcaf17" providerId="LiveId" clId="{AE2E9574-55CB-4625-AE3C-D0EE06F44278}" dt="2026-04-05T18:18:33.887" v="342" actId="22"/>
        <pc:sldMkLst>
          <pc:docMk/>
          <pc:sldMk cId="1812453232" sldId="304"/>
        </pc:sldMkLst>
        <pc:picChg chg="add">
          <ac:chgData name="Sabhya Gupta" userId="4291946b37dcaf17" providerId="LiveId" clId="{AE2E9574-55CB-4625-AE3C-D0EE06F44278}" dt="2026-04-05T18:18:33.887" v="342" actId="22"/>
          <ac:picMkLst>
            <pc:docMk/>
            <pc:sldMk cId="1812453232" sldId="304"/>
            <ac:picMk id="3" creationId="{A8EECCE5-D5A5-86E5-7EA0-03772698CD62}"/>
          </ac:picMkLst>
        </pc:picChg>
      </pc:sldChg>
      <pc:sldChg chg="addSp new mod">
        <pc:chgData name="Sabhya Gupta" userId="4291946b37dcaf17" providerId="LiveId" clId="{AE2E9574-55CB-4625-AE3C-D0EE06F44278}" dt="2026-04-05T18:19:56.373" v="347" actId="22"/>
        <pc:sldMkLst>
          <pc:docMk/>
          <pc:sldMk cId="4233926902" sldId="305"/>
        </pc:sldMkLst>
        <pc:picChg chg="add">
          <ac:chgData name="Sabhya Gupta" userId="4291946b37dcaf17" providerId="LiveId" clId="{AE2E9574-55CB-4625-AE3C-D0EE06F44278}" dt="2026-04-05T18:19:56.373" v="347" actId="22"/>
          <ac:picMkLst>
            <pc:docMk/>
            <pc:sldMk cId="4233926902" sldId="305"/>
            <ac:picMk id="3" creationId="{D0F1A94C-EB15-5E8D-0488-187DEA88DF3E}"/>
          </ac:picMkLst>
        </pc:picChg>
      </pc:sldChg>
      <pc:sldChg chg="addSp new mod">
        <pc:chgData name="Sabhya Gupta" userId="4291946b37dcaf17" providerId="LiveId" clId="{AE2E9574-55CB-4625-AE3C-D0EE06F44278}" dt="2026-04-05T18:20:02.995" v="348" actId="22"/>
        <pc:sldMkLst>
          <pc:docMk/>
          <pc:sldMk cId="3491961554" sldId="306"/>
        </pc:sldMkLst>
        <pc:picChg chg="add">
          <ac:chgData name="Sabhya Gupta" userId="4291946b37dcaf17" providerId="LiveId" clId="{AE2E9574-55CB-4625-AE3C-D0EE06F44278}" dt="2026-04-05T18:20:02.995" v="348" actId="22"/>
          <ac:picMkLst>
            <pc:docMk/>
            <pc:sldMk cId="3491961554" sldId="306"/>
            <ac:picMk id="3" creationId="{C4A09B39-568D-CE87-9F68-A6BBC26873D9}"/>
          </ac:picMkLst>
        </pc:picChg>
      </pc:sldChg>
      <pc:sldChg chg="addSp new mod">
        <pc:chgData name="Sabhya Gupta" userId="4291946b37dcaf17" providerId="LiveId" clId="{AE2E9574-55CB-4625-AE3C-D0EE06F44278}" dt="2026-04-05T18:20:40.515" v="349" actId="22"/>
        <pc:sldMkLst>
          <pc:docMk/>
          <pc:sldMk cId="600376530" sldId="307"/>
        </pc:sldMkLst>
        <pc:picChg chg="add">
          <ac:chgData name="Sabhya Gupta" userId="4291946b37dcaf17" providerId="LiveId" clId="{AE2E9574-55CB-4625-AE3C-D0EE06F44278}" dt="2026-04-05T18:20:40.515" v="349" actId="22"/>
          <ac:picMkLst>
            <pc:docMk/>
            <pc:sldMk cId="600376530" sldId="307"/>
            <ac:picMk id="3" creationId="{B228B004-AA99-D0EE-0273-FCB27E725E6E}"/>
          </ac:picMkLst>
        </pc:picChg>
      </pc:sldChg>
      <pc:sldChg chg="addSp modSp new mod">
        <pc:chgData name="Sabhya Gupta" userId="4291946b37dcaf17" providerId="LiveId" clId="{AE2E9574-55CB-4625-AE3C-D0EE06F44278}" dt="2026-04-05T18:46:30.702" v="983"/>
        <pc:sldMkLst>
          <pc:docMk/>
          <pc:sldMk cId="607008637" sldId="308"/>
        </pc:sldMkLst>
        <pc:spChg chg="add mod">
          <ac:chgData name="Sabhya Gupta" userId="4291946b37dcaf17" providerId="LiveId" clId="{AE2E9574-55CB-4625-AE3C-D0EE06F44278}" dt="2026-04-05T18:38:23.773" v="679" actId="403"/>
          <ac:spMkLst>
            <pc:docMk/>
            <pc:sldMk cId="607008637" sldId="308"/>
            <ac:spMk id="2" creationId="{1CF3FC87-7213-F670-62CE-DB003C057AEC}"/>
          </ac:spMkLst>
        </pc:spChg>
        <pc:picChg chg="add mod">
          <ac:chgData name="Sabhya Gupta" userId="4291946b37dcaf17" providerId="LiveId" clId="{AE2E9574-55CB-4625-AE3C-D0EE06F44278}" dt="2026-04-05T18:46:21.705" v="982"/>
          <ac:picMkLst>
            <pc:docMk/>
            <pc:sldMk cId="607008637" sldId="308"/>
            <ac:picMk id="3" creationId="{A9190D47-FCD4-C026-E551-B7A2B142A501}"/>
          </ac:picMkLst>
        </pc:picChg>
        <pc:picChg chg="add mod">
          <ac:chgData name="Sabhya Gupta" userId="4291946b37dcaf17" providerId="LiveId" clId="{AE2E9574-55CB-4625-AE3C-D0EE06F44278}" dt="2026-04-05T18:46:30.702" v="983"/>
          <ac:picMkLst>
            <pc:docMk/>
            <pc:sldMk cId="607008637" sldId="308"/>
            <ac:picMk id="4" creationId="{4D222F56-9963-1061-FB59-81FD5C962C69}"/>
          </ac:picMkLst>
        </pc:picChg>
      </pc:sldChg>
      <pc:sldChg chg="addSp new mod">
        <pc:chgData name="Sabhya Gupta" userId="4291946b37dcaf17" providerId="LiveId" clId="{AE2E9574-55CB-4625-AE3C-D0EE06F44278}" dt="2026-04-05T18:28:10.071" v="355" actId="22"/>
        <pc:sldMkLst>
          <pc:docMk/>
          <pc:sldMk cId="3884089783" sldId="309"/>
        </pc:sldMkLst>
        <pc:picChg chg="add">
          <ac:chgData name="Sabhya Gupta" userId="4291946b37dcaf17" providerId="LiveId" clId="{AE2E9574-55CB-4625-AE3C-D0EE06F44278}" dt="2026-04-05T18:28:10.071" v="355" actId="22"/>
          <ac:picMkLst>
            <pc:docMk/>
            <pc:sldMk cId="3884089783" sldId="309"/>
            <ac:picMk id="3" creationId="{DCA2A461-95B9-7403-DF68-5876DB675A13}"/>
          </ac:picMkLst>
        </pc:picChg>
      </pc:sldChg>
      <pc:sldChg chg="addSp delSp modSp new mod">
        <pc:chgData name="Sabhya Gupta" userId="4291946b37dcaf17" providerId="LiveId" clId="{AE2E9574-55CB-4625-AE3C-D0EE06F44278}" dt="2026-04-05T19:08:27.148" v="1031" actId="20577"/>
        <pc:sldMkLst>
          <pc:docMk/>
          <pc:sldMk cId="713704690" sldId="310"/>
        </pc:sldMkLst>
        <pc:spChg chg="add mod">
          <ac:chgData name="Sabhya Gupta" userId="4291946b37dcaf17" providerId="LiveId" clId="{AE2E9574-55CB-4625-AE3C-D0EE06F44278}" dt="2026-04-05T19:08:27.148" v="1031" actId="20577"/>
          <ac:spMkLst>
            <pc:docMk/>
            <pc:sldMk cId="713704690" sldId="310"/>
            <ac:spMk id="3" creationId="{0E531E5B-29B4-BE86-8BE3-821C59452183}"/>
          </ac:spMkLst>
        </pc:spChg>
        <pc:spChg chg="add mod">
          <ac:chgData name="Sabhya Gupta" userId="4291946b37dcaf17" providerId="LiveId" clId="{AE2E9574-55CB-4625-AE3C-D0EE06F44278}" dt="2026-04-05T19:07:58.123" v="1030" actId="1076"/>
          <ac:spMkLst>
            <pc:docMk/>
            <pc:sldMk cId="713704690" sldId="310"/>
            <ac:spMk id="5" creationId="{FF930AED-F470-6008-35EC-7A5EE88564B1}"/>
          </ac:spMkLst>
        </pc:spChg>
        <pc:graphicFrameChg chg="add del mod modGraphic">
          <ac:chgData name="Sabhya Gupta" userId="4291946b37dcaf17" providerId="LiveId" clId="{AE2E9574-55CB-4625-AE3C-D0EE06F44278}" dt="2026-04-05T18:31:02.557" v="374" actId="478"/>
          <ac:graphicFrameMkLst>
            <pc:docMk/>
            <pc:sldMk cId="713704690" sldId="310"/>
            <ac:graphicFrameMk id="2" creationId="{76C7A841-8BC7-00A1-3E77-1D40BA745EBE}"/>
          </ac:graphicFrameMkLst>
        </pc:graphicFrameChg>
        <pc:picChg chg="add mod">
          <ac:chgData name="Sabhya Gupta" userId="4291946b37dcaf17" providerId="LiveId" clId="{AE2E9574-55CB-4625-AE3C-D0EE06F44278}" dt="2026-04-05T18:46:55.384" v="988"/>
          <ac:picMkLst>
            <pc:docMk/>
            <pc:sldMk cId="713704690" sldId="310"/>
            <ac:picMk id="4" creationId="{843329A3-1852-BBF7-CC39-44AD851C2E84}"/>
          </ac:picMkLst>
        </pc:picChg>
      </pc:sldChg>
      <pc:sldChg chg="new del">
        <pc:chgData name="Sabhya Gupta" userId="4291946b37dcaf17" providerId="LiveId" clId="{AE2E9574-55CB-4625-AE3C-D0EE06F44278}" dt="2026-04-05T18:47:00.831" v="989" actId="47"/>
        <pc:sldMkLst>
          <pc:docMk/>
          <pc:sldMk cId="425670366" sldId="311"/>
        </pc:sldMkLst>
      </pc:sldChg>
      <pc:sldChg chg="new del">
        <pc:chgData name="Sabhya Gupta" userId="4291946b37dcaf17" providerId="LiveId" clId="{AE2E9574-55CB-4625-AE3C-D0EE06F44278}" dt="2026-04-05T18:33:59.270" v="384" actId="47"/>
        <pc:sldMkLst>
          <pc:docMk/>
          <pc:sldMk cId="3497316994" sldId="312"/>
        </pc:sldMkLst>
      </pc:sldChg>
      <pc:sldChg chg="addSp modSp new mod">
        <pc:chgData name="Sabhya Gupta" userId="4291946b37dcaf17" providerId="LiveId" clId="{AE2E9574-55CB-4625-AE3C-D0EE06F44278}" dt="2026-04-05T18:35:56.449" v="497" actId="1076"/>
        <pc:sldMkLst>
          <pc:docMk/>
          <pc:sldMk cId="4069018503" sldId="313"/>
        </pc:sldMkLst>
        <pc:spChg chg="add mod">
          <ac:chgData name="Sabhya Gupta" userId="4291946b37dcaf17" providerId="LiveId" clId="{AE2E9574-55CB-4625-AE3C-D0EE06F44278}" dt="2026-04-05T18:35:31.046" v="490" actId="1076"/>
          <ac:spMkLst>
            <pc:docMk/>
            <pc:sldMk cId="4069018503" sldId="313"/>
            <ac:spMk id="3" creationId="{F8A7FAB7-43F1-C1B9-67FD-131AA0D00FCD}"/>
          </ac:spMkLst>
        </pc:spChg>
        <pc:spChg chg="add mod">
          <ac:chgData name="Sabhya Gupta" userId="4291946b37dcaf17" providerId="LiveId" clId="{AE2E9574-55CB-4625-AE3C-D0EE06F44278}" dt="2026-04-05T18:35:56.449" v="497" actId="1076"/>
          <ac:spMkLst>
            <pc:docMk/>
            <pc:sldMk cId="4069018503" sldId="313"/>
            <ac:spMk id="4" creationId="{1038051B-8EAE-3718-2207-9C4674FEFAD1}"/>
          </ac:spMkLst>
        </pc:spChg>
        <pc:picChg chg="add mod">
          <ac:chgData name="Sabhya Gupta" userId="4291946b37dcaf17" providerId="LiveId" clId="{AE2E9574-55CB-4625-AE3C-D0EE06F44278}" dt="2026-04-05T18:33:54.550" v="383" actId="962"/>
          <ac:picMkLst>
            <pc:docMk/>
            <pc:sldMk cId="4069018503" sldId="313"/>
            <ac:picMk id="2" creationId="{48A1455F-614E-BBCE-1BF6-670E46971EFB}"/>
          </ac:picMkLst>
        </pc:picChg>
      </pc:sldChg>
      <pc:sldChg chg="addSp modSp new mod">
        <pc:chgData name="Sabhya Gupta" userId="4291946b37dcaf17" providerId="LiveId" clId="{AE2E9574-55CB-4625-AE3C-D0EE06F44278}" dt="2026-04-05T18:46:14.992" v="981" actId="1076"/>
        <pc:sldMkLst>
          <pc:docMk/>
          <pc:sldMk cId="2215420377" sldId="314"/>
        </pc:sldMkLst>
        <pc:spChg chg="add mod">
          <ac:chgData name="Sabhya Gupta" userId="4291946b37dcaf17" providerId="LiveId" clId="{AE2E9574-55CB-4625-AE3C-D0EE06F44278}" dt="2026-04-05T18:38:33.196" v="680" actId="14100"/>
          <ac:spMkLst>
            <pc:docMk/>
            <pc:sldMk cId="2215420377" sldId="314"/>
            <ac:spMk id="2" creationId="{42D6039C-B299-F4FC-ADA5-CA22D6E59802}"/>
          </ac:spMkLst>
        </pc:spChg>
        <pc:picChg chg="add mod">
          <ac:chgData name="Sabhya Gupta" userId="4291946b37dcaf17" providerId="LiveId" clId="{AE2E9574-55CB-4625-AE3C-D0EE06F44278}" dt="2026-04-05T18:46:14.992" v="981" actId="1076"/>
          <ac:picMkLst>
            <pc:docMk/>
            <pc:sldMk cId="2215420377" sldId="314"/>
            <ac:picMk id="3" creationId="{54059D88-713E-7C59-5F57-103F4F48D522}"/>
          </ac:picMkLst>
        </pc:picChg>
      </pc:sldChg>
      <pc:sldChg chg="addSp modSp new mod">
        <pc:chgData name="Sabhya Gupta" userId="4291946b37dcaf17" providerId="LiveId" clId="{AE2E9574-55CB-4625-AE3C-D0EE06F44278}" dt="2026-04-05T18:46:35.049" v="984"/>
        <pc:sldMkLst>
          <pc:docMk/>
          <pc:sldMk cId="2084032885" sldId="315"/>
        </pc:sldMkLst>
        <pc:spChg chg="add mod">
          <ac:chgData name="Sabhya Gupta" userId="4291946b37dcaf17" providerId="LiveId" clId="{AE2E9574-55CB-4625-AE3C-D0EE06F44278}" dt="2026-04-05T18:39:57.345" v="725" actId="403"/>
          <ac:spMkLst>
            <pc:docMk/>
            <pc:sldMk cId="2084032885" sldId="315"/>
            <ac:spMk id="2" creationId="{6EFBDFA1-31B0-F2BD-0838-A9923BF4F197}"/>
          </ac:spMkLst>
        </pc:spChg>
        <pc:picChg chg="add mod">
          <ac:chgData name="Sabhya Gupta" userId="4291946b37dcaf17" providerId="LiveId" clId="{AE2E9574-55CB-4625-AE3C-D0EE06F44278}" dt="2026-04-05T18:46:35.049" v="984"/>
          <ac:picMkLst>
            <pc:docMk/>
            <pc:sldMk cId="2084032885" sldId="315"/>
            <ac:picMk id="3" creationId="{48C92A28-44DD-AD0D-19F5-2A0A5ED60A38}"/>
          </ac:picMkLst>
        </pc:picChg>
      </pc:sldChg>
      <pc:sldChg chg="addSp modSp new mod">
        <pc:chgData name="Sabhya Gupta" userId="4291946b37dcaf17" providerId="LiveId" clId="{AE2E9574-55CB-4625-AE3C-D0EE06F44278}" dt="2026-04-05T18:46:37.567" v="985"/>
        <pc:sldMkLst>
          <pc:docMk/>
          <pc:sldMk cId="4186195401" sldId="316"/>
        </pc:sldMkLst>
        <pc:spChg chg="add mod">
          <ac:chgData name="Sabhya Gupta" userId="4291946b37dcaf17" providerId="LiveId" clId="{AE2E9574-55CB-4625-AE3C-D0EE06F44278}" dt="2026-04-05T18:41:09.359" v="808" actId="1076"/>
          <ac:spMkLst>
            <pc:docMk/>
            <pc:sldMk cId="4186195401" sldId="316"/>
            <ac:spMk id="2" creationId="{CE9D52EA-21BF-B4C3-B347-157839052632}"/>
          </ac:spMkLst>
        </pc:spChg>
        <pc:spChg chg="add mod">
          <ac:chgData name="Sabhya Gupta" userId="4291946b37dcaf17" providerId="LiveId" clId="{AE2E9574-55CB-4625-AE3C-D0EE06F44278}" dt="2026-04-05T18:41:25.305" v="842" actId="20577"/>
          <ac:spMkLst>
            <pc:docMk/>
            <pc:sldMk cId="4186195401" sldId="316"/>
            <ac:spMk id="3" creationId="{3A53CB0C-A9AF-E6A1-E9FA-EEC23DDC1C4E}"/>
          </ac:spMkLst>
        </pc:spChg>
        <pc:picChg chg="add mod">
          <ac:chgData name="Sabhya Gupta" userId="4291946b37dcaf17" providerId="LiveId" clId="{AE2E9574-55CB-4625-AE3C-D0EE06F44278}" dt="2026-04-05T18:46:37.567" v="985"/>
          <ac:picMkLst>
            <pc:docMk/>
            <pc:sldMk cId="4186195401" sldId="316"/>
            <ac:picMk id="4" creationId="{8BBADFF6-0DED-A141-CB01-600A8492C1EC}"/>
          </ac:picMkLst>
        </pc:picChg>
      </pc:sldChg>
      <pc:sldChg chg="addSp modSp new mod">
        <pc:chgData name="Sabhya Gupta" userId="4291946b37dcaf17" providerId="LiveId" clId="{AE2E9574-55CB-4625-AE3C-D0EE06F44278}" dt="2026-04-05T18:46:53.173" v="987"/>
        <pc:sldMkLst>
          <pc:docMk/>
          <pc:sldMk cId="2168120862" sldId="317"/>
        </pc:sldMkLst>
        <pc:spChg chg="add mod">
          <ac:chgData name="Sabhya Gupta" userId="4291946b37dcaf17" providerId="LiveId" clId="{AE2E9574-55CB-4625-AE3C-D0EE06F44278}" dt="2026-04-05T18:44:22.253" v="944" actId="1076"/>
          <ac:spMkLst>
            <pc:docMk/>
            <pc:sldMk cId="2168120862" sldId="317"/>
            <ac:spMk id="2" creationId="{5E5B38DE-5470-D7BE-38CF-1D37FA15D74C}"/>
          </ac:spMkLst>
        </pc:spChg>
        <pc:picChg chg="add mod">
          <ac:chgData name="Sabhya Gupta" userId="4291946b37dcaf17" providerId="LiveId" clId="{AE2E9574-55CB-4625-AE3C-D0EE06F44278}" dt="2026-04-05T18:46:53.173" v="987"/>
          <ac:picMkLst>
            <pc:docMk/>
            <pc:sldMk cId="2168120862" sldId="317"/>
            <ac:picMk id="3" creationId="{76B6406B-2AE4-20E2-D813-2D222D845CAC}"/>
          </ac:picMkLst>
        </pc:picChg>
      </pc:sldChg>
      <pc:sldChg chg="addSp modSp new mod">
        <pc:chgData name="Sabhya Gupta" userId="4291946b37dcaf17" providerId="LiveId" clId="{AE2E9574-55CB-4625-AE3C-D0EE06F44278}" dt="2026-04-05T18:46:45.910" v="986"/>
        <pc:sldMkLst>
          <pc:docMk/>
          <pc:sldMk cId="1094293733" sldId="318"/>
        </pc:sldMkLst>
        <pc:spChg chg="add mod">
          <ac:chgData name="Sabhya Gupta" userId="4291946b37dcaf17" providerId="LiveId" clId="{AE2E9574-55CB-4625-AE3C-D0EE06F44278}" dt="2026-04-05T18:43:26.780" v="890" actId="1076"/>
          <ac:spMkLst>
            <pc:docMk/>
            <pc:sldMk cId="1094293733" sldId="318"/>
            <ac:spMk id="2" creationId="{FFFED8FB-2E54-5E30-474D-76D26AEC56AA}"/>
          </ac:spMkLst>
        </pc:spChg>
        <pc:picChg chg="add mod">
          <ac:chgData name="Sabhya Gupta" userId="4291946b37dcaf17" providerId="LiveId" clId="{AE2E9574-55CB-4625-AE3C-D0EE06F44278}" dt="2026-04-05T18:46:45.910" v="986"/>
          <ac:picMkLst>
            <pc:docMk/>
            <pc:sldMk cId="1094293733" sldId="318"/>
            <ac:picMk id="3" creationId="{4717AA57-7061-B197-D5A2-4B47FD2C95A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1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87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245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48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30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49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47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7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9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0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79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0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5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9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1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24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261398F-665C-4BC6-9FAE-EB2C642EAFF0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CA97297-CD6A-43DC-A55B-63663A75E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82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8A1455F-614E-BBCE-1BF6-670E46971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81800"/>
            <a:ext cx="5101980" cy="283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7FAB7-43F1-C1B9-67FD-131AA0D00FCD}"/>
              </a:ext>
            </a:extLst>
          </p:cNvPr>
          <p:cNvSpPr txBox="1"/>
          <p:nvPr/>
        </p:nvSpPr>
        <p:spPr>
          <a:xfrm>
            <a:off x="789354" y="4132385"/>
            <a:ext cx="10878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alisto MT" panose="02040603050505030304"/>
                <a:ea typeface="+mj-ea"/>
              </a:rPr>
              <a:t>Deploying AI Application on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Calisto MT" panose="02040603050505030304"/>
                <a:ea typeface="+mj-ea"/>
              </a:rPr>
              <a:t> AWS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38051B-8EAE-3718-2207-9C4674FEFAD1}"/>
              </a:ext>
            </a:extLst>
          </p:cNvPr>
          <p:cNvSpPr txBox="1"/>
          <p:nvPr/>
        </p:nvSpPr>
        <p:spPr>
          <a:xfrm>
            <a:off x="789354" y="5187462"/>
            <a:ext cx="5752409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t>Presented by </a:t>
            </a:r>
            <a:r>
              <a:rPr kumimoji="0" lang="en-US" sz="2000" b="0" i="0" u="none" strike="noStrike" kern="1200" cap="none" spc="0" normalizeH="0" baseline="0" noProof="0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t>Prakshal</a:t>
            </a:r>
            <a:r>
              <a:rPr kumimoji="0" lang="en-US" sz="2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t> Choudhary &amp; Sabhya Gupta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018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F3FC87-7213-F670-62CE-DB003C057AEC}"/>
              </a:ext>
            </a:extLst>
          </p:cNvPr>
          <p:cNvSpPr txBox="1"/>
          <p:nvPr/>
        </p:nvSpPr>
        <p:spPr>
          <a:xfrm>
            <a:off x="2118946" y="2978315"/>
            <a:ext cx="7832113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/>
              <a:t>2. Creating Amazon ECR Private Repo’s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22F56-9963-1061-FB59-81FD5C96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177" y="4828384"/>
            <a:ext cx="3147645" cy="17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008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3B86C-2DE7-229C-4E15-C2B69B916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96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2F7BDA-54AB-F0D2-25D4-6A5A9EF11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99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5558A-2693-E34D-B289-9644ABF4F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51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BC358-DAB1-EAC9-B91B-D1F0E852D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59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209738-E138-0319-302D-BD4B83BCE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62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F59EB7-3F78-990C-0CE9-CB0D94857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75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AE229-AFE1-9887-14D3-BD25C5502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C90B94-ED40-F9A9-6CCF-F27B22A40248}"/>
              </a:ext>
            </a:extLst>
          </p:cNvPr>
          <p:cNvSpPr txBox="1"/>
          <p:nvPr/>
        </p:nvSpPr>
        <p:spPr>
          <a:xfrm>
            <a:off x="5556738" y="4352193"/>
            <a:ext cx="31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Skip step 2 as we did it already!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E5A78D-27CE-4F37-74D6-14BFD600CBFD}"/>
              </a:ext>
            </a:extLst>
          </p:cNvPr>
          <p:cNvCxnSpPr/>
          <p:nvPr/>
        </p:nvCxnSpPr>
        <p:spPr>
          <a:xfrm flipH="1" flipV="1">
            <a:off x="3094892" y="4229100"/>
            <a:ext cx="2461846" cy="3077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918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CA39A-BD98-61DB-34CD-4BBDE8132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9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7F60A-4BD2-0DF9-E11A-857AD8044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46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D6039C-B299-F4FC-ADA5-CA22D6E59802}"/>
              </a:ext>
            </a:extLst>
          </p:cNvPr>
          <p:cNvSpPr txBox="1"/>
          <p:nvPr/>
        </p:nvSpPr>
        <p:spPr>
          <a:xfrm>
            <a:off x="2118946" y="3162971"/>
            <a:ext cx="816805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/>
              <a:t>1. Creating the </a:t>
            </a:r>
            <a:r>
              <a:rPr lang="en-US" sz="4800" dirty="0" err="1"/>
              <a:t>Dockerfile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59D88-713E-7C59-5F57-103F4F48D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177" y="4828384"/>
            <a:ext cx="3147645" cy="17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420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398F4-C042-F80C-61C5-E7C2F2168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81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B21E8-59D1-9427-C33A-ABBFA473A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28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521CA8-8C5D-350D-C70A-451A70788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98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FBDFA1-31B0-F2BD-0838-A9923BF4F197}"/>
              </a:ext>
            </a:extLst>
          </p:cNvPr>
          <p:cNvSpPr txBox="1"/>
          <p:nvPr/>
        </p:nvSpPr>
        <p:spPr>
          <a:xfrm>
            <a:off x="2394438" y="2892670"/>
            <a:ext cx="7403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3. App Runner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92A28-44DD-AD0D-19F5-2A0A5ED60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177" y="4828384"/>
            <a:ext cx="3147645" cy="17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032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CF43F-FBA0-D790-0C08-268514D06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19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2285FD-9374-F9CA-8E24-998644691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474213-4A55-0C91-9116-7B965132507F}"/>
              </a:ext>
            </a:extLst>
          </p:cNvPr>
          <p:cNvSpPr txBox="1"/>
          <p:nvPr/>
        </p:nvSpPr>
        <p:spPr>
          <a:xfrm>
            <a:off x="7860323" y="5503985"/>
            <a:ext cx="2162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OOPS!!</a:t>
            </a:r>
          </a:p>
        </p:txBody>
      </p:sp>
    </p:spTree>
    <p:extLst>
      <p:ext uri="{BB962C8B-B14F-4D97-AF65-F5344CB8AC3E}">
        <p14:creationId xmlns:p14="http://schemas.microsoft.com/office/powerpoint/2010/main" val="673997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9D52EA-21BF-B4C3-B347-157839052632}"/>
              </a:ext>
            </a:extLst>
          </p:cNvPr>
          <p:cNvSpPr txBox="1"/>
          <p:nvPr/>
        </p:nvSpPr>
        <p:spPr>
          <a:xfrm>
            <a:off x="342900" y="1090246"/>
            <a:ext cx="8320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What’s Best AI to ask doubts or queries regarding AWS?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53CB0C-A9AF-E6A1-E9FA-EEC23DDC1C4E}"/>
              </a:ext>
            </a:extLst>
          </p:cNvPr>
          <p:cNvSpPr txBox="1"/>
          <p:nvPr/>
        </p:nvSpPr>
        <p:spPr>
          <a:xfrm>
            <a:off x="7394331" y="4369777"/>
            <a:ext cx="316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Claude? ChatGPT? Gemini?...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BADFF6-0DED-A141-CB01-600A8492C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177" y="4828384"/>
            <a:ext cx="3147645" cy="17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195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BD9B4-C06F-248A-19F7-5EB34E53E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52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58CA6-0F07-B218-9935-0AEE9F368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40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ED803-6857-E461-8DC1-85A386820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5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A4C40-D76E-ECF0-963B-061E27DE0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49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DA459-3376-3CE7-7A00-237721FA7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FFA71-DBCE-0CE6-2A98-50966290C48D}"/>
              </a:ext>
            </a:extLst>
          </p:cNvPr>
          <p:cNvSpPr txBox="1"/>
          <p:nvPr/>
        </p:nvSpPr>
        <p:spPr>
          <a:xfrm>
            <a:off x="4211515" y="2092570"/>
            <a:ext cx="412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Let’s go for the safest and cheapest one!!</a:t>
            </a:r>
          </a:p>
        </p:txBody>
      </p:sp>
    </p:spTree>
    <p:extLst>
      <p:ext uri="{BB962C8B-B14F-4D97-AF65-F5344CB8AC3E}">
        <p14:creationId xmlns:p14="http://schemas.microsoft.com/office/powerpoint/2010/main" val="3915577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8EEA61-EF0C-03B0-67A3-4463C61DD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83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FED8FB-2E54-5E30-474D-76D26AEC56AA}"/>
              </a:ext>
            </a:extLst>
          </p:cNvPr>
          <p:cNvSpPr txBox="1"/>
          <p:nvPr/>
        </p:nvSpPr>
        <p:spPr>
          <a:xfrm>
            <a:off x="3395581" y="2598003"/>
            <a:ext cx="5400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3. EC2 with Docker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7AA57-7061-B197-D5A2-4B47FD2C9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177" y="4828384"/>
            <a:ext cx="3147645" cy="17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293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43B4E-41FF-75A1-1D6B-C325855B2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36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0606AA-4153-ADBF-43D1-B481324D5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22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7F4B4-2D13-392F-6318-F6BE18577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07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E13C1-CBB6-ACF4-B1CE-187FA4D07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16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B7940-AE68-26E5-CC0C-34CF99D31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50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3B841-1FA2-E815-CCB5-7578253EF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56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C3040D-4036-3316-20A0-F334947F3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70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A9D2DF-337C-AFA1-F81F-92EEDB456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F61BEE-38F8-CFD6-1C9D-BDA5A2508E19}"/>
              </a:ext>
            </a:extLst>
          </p:cNvPr>
          <p:cNvSpPr/>
          <p:nvPr/>
        </p:nvSpPr>
        <p:spPr>
          <a:xfrm>
            <a:off x="3587262" y="1767254"/>
            <a:ext cx="2233246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40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99E852-CC16-1FD9-A397-A73FDB43D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39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3A6E20-ECAC-9C3F-96A9-3F31E26FA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95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253A1-AD45-D9DD-B7AF-D29872B93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309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FDF01-267C-4D95-8A29-700D5D55F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75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F2D5A-F3E8-CD6D-C789-F8792E596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54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18604B-091D-B2D9-2E58-97C8CFDB7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F2E72E-70DA-5A87-D616-5F108F89A3A3}"/>
              </a:ext>
            </a:extLst>
          </p:cNvPr>
          <p:cNvSpPr txBox="1"/>
          <p:nvPr/>
        </p:nvSpPr>
        <p:spPr>
          <a:xfrm>
            <a:off x="4167554" y="1485901"/>
            <a:ext cx="289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MULTI-SESSION SUPPORT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DA9AD45-2F00-236C-23E1-0D5C13445184}"/>
              </a:ext>
            </a:extLst>
          </p:cNvPr>
          <p:cNvCxnSpPr/>
          <p:nvPr/>
        </p:nvCxnSpPr>
        <p:spPr>
          <a:xfrm flipH="1" flipV="1">
            <a:off x="2479430" y="290147"/>
            <a:ext cx="2690446" cy="1195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4966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724202-3724-73A9-12BA-25788C204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34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045E85-6BB0-D87E-63BA-EF93BB21C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E1367A-899A-C13B-350F-DFAAA7554A26}"/>
              </a:ext>
            </a:extLst>
          </p:cNvPr>
          <p:cNvSpPr/>
          <p:nvPr/>
        </p:nvSpPr>
        <p:spPr>
          <a:xfrm>
            <a:off x="1793631" y="4009292"/>
            <a:ext cx="3657600" cy="4659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265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2AFC01-AA81-0D97-A3FF-5C317FD93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74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6D956-9914-6858-880F-18CAEE803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27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1EAB48-A335-848D-92F5-E4667CF73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645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840D58-B046-2FC1-D53A-7EFB0D7CE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5C69F3-3913-5789-973F-49E2387E3942}"/>
              </a:ext>
            </a:extLst>
          </p:cNvPr>
          <p:cNvSpPr/>
          <p:nvPr/>
        </p:nvSpPr>
        <p:spPr>
          <a:xfrm>
            <a:off x="1837592" y="2180492"/>
            <a:ext cx="3270739" cy="4835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355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81535-F5D6-6322-76DD-4679131E4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ECEF0B-663E-9048-8D4D-E4793CF9AFDE}"/>
              </a:ext>
            </a:extLst>
          </p:cNvPr>
          <p:cNvSpPr/>
          <p:nvPr/>
        </p:nvSpPr>
        <p:spPr>
          <a:xfrm>
            <a:off x="1732085" y="1899138"/>
            <a:ext cx="3525715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743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44643-E45B-E721-A8FF-B15CF76C2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228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E25C5748-7DA2-31CA-6191-AF96E46F5267}"/>
              </a:ext>
            </a:extLst>
          </p:cNvPr>
          <p:cNvSpPr/>
          <p:nvPr/>
        </p:nvSpPr>
        <p:spPr>
          <a:xfrm rot="10800000">
            <a:off x="8968154" y="4088423"/>
            <a:ext cx="2584938" cy="844062"/>
          </a:xfrm>
          <a:prstGeom prst="wedgeEllipseCallout">
            <a:avLst>
              <a:gd name="adj1" fmla="val 91412"/>
              <a:gd name="adj2" fmla="val 9062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8CE52F-FE3F-4AA6-FC60-E9DE4B626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A8BEB6-AF3D-B17B-3926-4C21DBC0B639}"/>
              </a:ext>
            </a:extLst>
          </p:cNvPr>
          <p:cNvSpPr txBox="1"/>
          <p:nvPr/>
        </p:nvSpPr>
        <p:spPr>
          <a:xfrm>
            <a:off x="9370515" y="4448907"/>
            <a:ext cx="166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And… It works!!</a:t>
            </a:r>
          </a:p>
        </p:txBody>
      </p:sp>
    </p:spTree>
    <p:extLst>
      <p:ext uri="{BB962C8B-B14F-4D97-AF65-F5344CB8AC3E}">
        <p14:creationId xmlns:p14="http://schemas.microsoft.com/office/powerpoint/2010/main" val="28627114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D8B1A5-CEF6-1A47-5646-868679CD1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842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8F576F-4F24-E238-4350-0D246846B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097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7BE99-1109-A057-8070-4AA888D39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570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B38DE-5470-D7BE-38CF-1D37FA15D74C}"/>
              </a:ext>
            </a:extLst>
          </p:cNvPr>
          <p:cNvSpPr txBox="1"/>
          <p:nvPr/>
        </p:nvSpPr>
        <p:spPr>
          <a:xfrm>
            <a:off x="2893200" y="2971800"/>
            <a:ext cx="6405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4. Relaunching The Instance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6406B-2AE4-20E2-D813-2D222D845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177" y="4828384"/>
            <a:ext cx="3147645" cy="17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1208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299495-157D-0CBB-5BE7-74B345CBE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676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A2A461-95B9-7403-DF68-5876DB675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89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EECCE5-D5A5-86E5-7EA0-03772698C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53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531E5B-29B4-BE86-8BE3-821C59452183}"/>
              </a:ext>
            </a:extLst>
          </p:cNvPr>
          <p:cNvSpPr txBox="1"/>
          <p:nvPr/>
        </p:nvSpPr>
        <p:spPr>
          <a:xfrm>
            <a:off x="3993886" y="1986979"/>
            <a:ext cx="44414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329A3-1852-BBF7-CC39-44AD851C2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177" y="4828384"/>
            <a:ext cx="3147645" cy="17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930AED-F470-6008-35EC-7A5EE88564B1}"/>
              </a:ext>
            </a:extLst>
          </p:cNvPr>
          <p:cNvSpPr txBox="1"/>
          <p:nvPr/>
        </p:nvSpPr>
        <p:spPr>
          <a:xfrm>
            <a:off x="510189" y="5701708"/>
            <a:ext cx="7929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LINK TO CODE AND GUIDE</a:t>
            </a:r>
            <a:br>
              <a:rPr lang="en-US" dirty="0"/>
            </a:br>
            <a:r>
              <a:rPr lang="en-US" dirty="0"/>
              <a:t>(https://github.com/SABHYAGUPTA5XR/AWS---ML---Sentiment-Analyser)</a:t>
            </a:r>
          </a:p>
        </p:txBody>
      </p:sp>
    </p:spTree>
    <p:extLst>
      <p:ext uri="{BB962C8B-B14F-4D97-AF65-F5344CB8AC3E}">
        <p14:creationId xmlns:p14="http://schemas.microsoft.com/office/powerpoint/2010/main" val="713704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F1A94C-EB15-5E8D-0488-187DEA88D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26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09B39-568D-CE87-9F68-A6BBC2687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1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28B004-AA99-D0EE-0273-FCB27E725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65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158</TotalTime>
  <Words>107</Words>
  <Application>Microsoft Office PowerPoint</Application>
  <PresentationFormat>Widescreen</PresentationFormat>
  <Paragraphs>16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Aptos</vt:lpstr>
      <vt:lpstr>Calisto MT</vt:lpstr>
      <vt:lpstr>Wingdings 2</vt:lpstr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Sabhya Gupta</dc:creator>
  <cp:lastModifiedBy>Sabhya Gupta</cp:lastModifiedBy>
  <cp:revision>1</cp:revision>
  <dcterms:created xsi:type="dcterms:W3CDTF">2026-04-05T15:40:58Z</dcterms:created>
  <dcterms:modified xsi:type="dcterms:W3CDTF">2026-04-05T19:14:32Z</dcterms:modified>
</cp:coreProperties>
</file>